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2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0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5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6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3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12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22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5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6198-8C2F-DB4B-BA58-7F2C4535FB94}" type="datetimeFigureOut">
              <a:rPr lang="es-ES" smtClean="0"/>
              <a:t>07/09/15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0DCA5-D604-4E41-AEBB-829D4E30AF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9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024" t="20843" r="22116" b="3460"/>
          <a:stretch/>
        </p:blipFill>
        <p:spPr>
          <a:xfrm>
            <a:off x="1056390" y="1507513"/>
            <a:ext cx="4284906" cy="389342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0279" t="21718" r="23053" b="2870"/>
          <a:stretch/>
        </p:blipFill>
        <p:spPr>
          <a:xfrm>
            <a:off x="3535185" y="1681962"/>
            <a:ext cx="4267390" cy="38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327" t="20843" r="13679" b="3460"/>
          <a:stretch/>
        </p:blipFill>
        <p:spPr>
          <a:xfrm>
            <a:off x="2041562" y="1922970"/>
            <a:ext cx="5851685" cy="38934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270" t="24165" r="25430" b="8208"/>
          <a:stretch/>
        </p:blipFill>
        <p:spPr>
          <a:xfrm>
            <a:off x="712862" y="1304379"/>
            <a:ext cx="5979963" cy="42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55" t="19920" r="13289" b="5307"/>
          <a:stretch/>
        </p:blipFill>
        <p:spPr>
          <a:xfrm>
            <a:off x="2172126" y="1875489"/>
            <a:ext cx="5756729" cy="384594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2646" t="21496" r="13289" b="3537"/>
          <a:stretch/>
        </p:blipFill>
        <p:spPr>
          <a:xfrm>
            <a:off x="1258479" y="2768945"/>
            <a:ext cx="5858085" cy="38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6076" t="22460" r="23673" b="44502"/>
          <a:stretch/>
        </p:blipFill>
        <p:spPr>
          <a:xfrm>
            <a:off x="4925861" y="2063499"/>
            <a:ext cx="1851648" cy="1699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8298" t="23613" r="46130" b="43386"/>
          <a:stretch/>
        </p:blipFill>
        <p:spPr>
          <a:xfrm>
            <a:off x="1922866" y="1756787"/>
            <a:ext cx="2338301" cy="1697437"/>
          </a:xfrm>
          <a:prstGeom prst="rect">
            <a:avLst/>
          </a:prstGeom>
        </p:spPr>
      </p:pic>
      <p:pic>
        <p:nvPicPr>
          <p:cNvPr id="9" name="Imagen 8" descr="typelev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7" y="3961894"/>
            <a:ext cx="2540000" cy="2540000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74783" y="4630748"/>
            <a:ext cx="2314560" cy="1776186"/>
            <a:chOff x="474783" y="4630748"/>
            <a:chExt cx="2314560" cy="1776186"/>
          </a:xfrm>
        </p:grpSpPr>
        <p:pic>
          <p:nvPicPr>
            <p:cNvPr id="8" name="Imagen 7" descr="pla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83" y="4630748"/>
              <a:ext cx="2314560" cy="1208858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589413" y="5699048"/>
              <a:ext cx="2140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err="1"/>
                <a:t>t</a:t>
              </a:r>
              <a:r>
                <a:rPr lang="es-ES" sz="4000" b="1" dirty="0" err="1" smtClean="0"/>
                <a:t>ype</a:t>
              </a:r>
              <a:r>
                <a:rPr lang="es-ES" sz="4000" b="1" dirty="0" smtClean="0"/>
                <a:t> </a:t>
              </a:r>
              <a:r>
                <a:rPr lang="es-ES" sz="4000" b="1" dirty="0" err="1" smtClean="0"/>
                <a:t>λ</a:t>
              </a:r>
              <a:r>
                <a:rPr lang="es-ES" sz="4000" b="1" dirty="0" smtClean="0"/>
                <a:t>[α]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26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4" t="33767" r="19519" b="15462"/>
          <a:stretch/>
        </p:blipFill>
        <p:spPr>
          <a:xfrm>
            <a:off x="5179563" y="665458"/>
            <a:ext cx="2694387" cy="26114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7514" t="37690" r="28736" b="21000"/>
          <a:stretch/>
        </p:blipFill>
        <p:spPr>
          <a:xfrm>
            <a:off x="1305650" y="2172244"/>
            <a:ext cx="3086082" cy="21247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36034" t="37291" r="28058" b="20666"/>
          <a:stretch/>
        </p:blipFill>
        <p:spPr>
          <a:xfrm>
            <a:off x="572036" y="3036618"/>
            <a:ext cx="3283488" cy="21625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44237" t="36493" r="27471" b="12986"/>
          <a:stretch/>
        </p:blipFill>
        <p:spPr>
          <a:xfrm>
            <a:off x="5179563" y="2857255"/>
            <a:ext cx="2586955" cy="25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/>
          <p:cNvGrpSpPr/>
          <p:nvPr/>
        </p:nvGrpSpPr>
        <p:grpSpPr>
          <a:xfrm>
            <a:off x="2492604" y="1187019"/>
            <a:ext cx="4997077" cy="4997348"/>
            <a:chOff x="2492604" y="1187019"/>
            <a:chExt cx="4997077" cy="4997348"/>
          </a:xfrm>
        </p:grpSpPr>
        <p:sp>
          <p:nvSpPr>
            <p:cNvPr id="2" name="Elipse 1"/>
            <p:cNvSpPr/>
            <p:nvPr/>
          </p:nvSpPr>
          <p:spPr>
            <a:xfrm>
              <a:off x="2492604" y="1187019"/>
              <a:ext cx="4997077" cy="499734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 descr="Screen Shot 2015-07-20 at 17.06.3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690" y="2860786"/>
              <a:ext cx="2694363" cy="595493"/>
            </a:xfrm>
            <a:prstGeom prst="rect">
              <a:avLst/>
            </a:prstGeom>
          </p:spPr>
        </p:pic>
        <p:pic>
          <p:nvPicPr>
            <p:cNvPr id="5" name="Imagen 4" descr="Screen Shot 2015-07-20 at 17.07.0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777" y="2228572"/>
              <a:ext cx="1590518" cy="632214"/>
            </a:xfrm>
            <a:prstGeom prst="rect">
              <a:avLst/>
            </a:prstGeom>
          </p:spPr>
        </p:pic>
        <p:pic>
          <p:nvPicPr>
            <p:cNvPr id="6" name="Imagen 5" descr="Screen Shot 2015-07-20 at 17.07.4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72" y="2228572"/>
              <a:ext cx="1660155" cy="613839"/>
            </a:xfrm>
            <a:prstGeom prst="rect">
              <a:avLst/>
            </a:prstGeom>
          </p:spPr>
        </p:pic>
        <p:pic>
          <p:nvPicPr>
            <p:cNvPr id="7" name="Imagen 6" descr="Screen Shot 2015-07-20 at 17.08.0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422" y="3608033"/>
              <a:ext cx="1701800" cy="838200"/>
            </a:xfrm>
            <a:prstGeom prst="rect">
              <a:avLst/>
            </a:prstGeom>
          </p:spPr>
        </p:pic>
        <p:pic>
          <p:nvPicPr>
            <p:cNvPr id="8" name="Imagen 7" descr="Screen Shot 2015-07-20 at 17.08.3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222" y="4013391"/>
              <a:ext cx="1131700" cy="865683"/>
            </a:xfrm>
            <a:prstGeom prst="rect">
              <a:avLst/>
            </a:prstGeom>
          </p:spPr>
        </p:pic>
        <p:pic>
          <p:nvPicPr>
            <p:cNvPr id="9" name="Imagen 8" descr="Screen Shot 2015-07-20 at 17.09.1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244" y="3207082"/>
              <a:ext cx="1962668" cy="665737"/>
            </a:xfrm>
            <a:prstGeom prst="rect">
              <a:avLst/>
            </a:prstGeom>
          </p:spPr>
        </p:pic>
        <p:pic>
          <p:nvPicPr>
            <p:cNvPr id="10" name="Imagen 9" descr="Screen Shot 2015-07-20 at 17.10.2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09" y="5028375"/>
              <a:ext cx="2244971" cy="82315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5911017" y="3288066"/>
              <a:ext cx="10346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600" dirty="0" smtClean="0"/>
                <a:t>…</a:t>
              </a:r>
              <a:endParaRPr lang="es-E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15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cdti.png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02" y="4772754"/>
            <a:ext cx="2213746" cy="684947"/>
          </a:xfrm>
          <a:prstGeom prst="rect">
            <a:avLst/>
          </a:prstGeom>
        </p:spPr>
      </p:pic>
      <p:pic>
        <p:nvPicPr>
          <p:cNvPr id="13" name="Imagen 12" descr="logoParque.jp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02" y="3342513"/>
            <a:ext cx="1584960" cy="670560"/>
          </a:xfrm>
          <a:prstGeom prst="rect">
            <a:avLst/>
          </a:prstGeom>
        </p:spPr>
      </p:pic>
      <p:pic>
        <p:nvPicPr>
          <p:cNvPr id="14" name="Imagen 13" descr="urjc.png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12" y="4524389"/>
            <a:ext cx="1740222" cy="974525"/>
          </a:xfrm>
          <a:prstGeom prst="rect">
            <a:avLst/>
          </a:prstGeom>
        </p:spPr>
      </p:pic>
      <p:pic>
        <p:nvPicPr>
          <p:cNvPr id="15" name="Imagen 14" descr="ncs-spain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4" y="3328126"/>
            <a:ext cx="1524000" cy="690880"/>
          </a:xfrm>
          <a:prstGeom prst="rect">
            <a:avLst/>
          </a:prstGeom>
        </p:spPr>
      </p:pic>
      <p:pic>
        <p:nvPicPr>
          <p:cNvPr id="4" name="Imagen 3" descr="doc_ConfiguraciónHORIZONTAL_ok (1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362"/>
            <a:ext cx="9144000" cy="2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7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6181</TotalTime>
  <Words>6</Words>
  <Application>Microsoft Macintosh PowerPoint</Application>
  <PresentationFormat>Presentación en pantalla 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JS SH</dc:creator>
  <cp:lastModifiedBy>JS SH</cp:lastModifiedBy>
  <cp:revision>22</cp:revision>
  <dcterms:created xsi:type="dcterms:W3CDTF">2015-07-06T13:43:38Z</dcterms:created>
  <dcterms:modified xsi:type="dcterms:W3CDTF">2015-09-07T16:43:56Z</dcterms:modified>
</cp:coreProperties>
</file>